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366A2A"/>
    <a:srgbClr val="5CCD7E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ض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بع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08427-CD14-93E7-35B9-0BEAF1FF9F8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BADEE-5C7C-B760-8D76-89610717767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A1D53-1984-3DFD-DCDF-86D58C48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04" y="2534073"/>
            <a:ext cx="3653578" cy="365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C4FCD-C6A5-9D6A-51FA-8816E0C9E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" y="1175909"/>
            <a:ext cx="6596491" cy="65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5479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نيص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B9DB1-2056-4981-954D-0B3F1772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6" y="2384026"/>
            <a:ext cx="4074167" cy="40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7B880-CAA5-424D-9871-0663ECDD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" y="1866057"/>
            <a:ext cx="5865120" cy="586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74C00-BF14-FA78-7C63-6472F3FD00B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A49DB-B582-FC9A-D380-E89B58A2319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5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55830" y="795135"/>
            <a:ext cx="34808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كسلان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18563-BA49-4F29-A928-845D1213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664604"/>
            <a:ext cx="5838887" cy="583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702FE-DB99-4E68-8C8B-2F85E3BB3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1" y="2187831"/>
            <a:ext cx="3756593" cy="375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AB65-F8A4-836D-E6FE-FB17B240056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0316F-6B70-88E7-19FC-9E63FC4AB05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5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8286" y="795135"/>
            <a:ext cx="39583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نسر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AA2D2-CB1D-45AE-ACCA-6E27C30D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1" b="97168" l="8594" r="89844">
                        <a14:foregroundMark x1="29883" y1="11230" x2="43164" y2="8887"/>
                        <a14:foregroundMark x1="45703" y1="21094" x2="38867" y2="31836"/>
                        <a14:foregroundMark x1="8984" y1="45898" x2="9277" y2="38770"/>
                        <a14:foregroundMark x1="8789" y1="39746" x2="9766" y2="37402"/>
                        <a14:foregroundMark x1="23047" y1="90039" x2="29102" y2="89355"/>
                        <a14:foregroundMark x1="29102" y1="89355" x2="29590" y2="89844"/>
                        <a14:foregroundMark x1="54102" y1="92188" x2="58008" y2="84473"/>
                        <a14:foregroundMark x1="59375" y1="97168" x2="60742" y2="92188"/>
                        <a14:foregroundMark x1="23438" y1="27344" x2="21191" y2="20996"/>
                        <a14:foregroundMark x1="21191" y1="20996" x2="21191" y2="20801"/>
                        <a14:foregroundMark x1="38184" y1="5371" x2="38184" y2="5371"/>
                        <a14:backgroundMark x1="25391" y1="90820" x2="25391" y2="90820"/>
                        <a14:backgroundMark x1="79395" y1="91797" x2="86523" y2="92969"/>
                        <a14:backgroundMark x1="74023" y1="94141" x2="69238" y2="94141"/>
                        <a14:backgroundMark x1="86328" y1="91895" x2="79980" y2="91797"/>
                        <a14:backgroundMark x1="79980" y1="91797" x2="79395" y2="91602"/>
                        <a14:backgroundMark x1="85547" y1="91699" x2="79004" y2="91309"/>
                        <a14:backgroundMark x1="79004" y1="91309" x2="78027" y2="91895"/>
                        <a14:backgroundMark x1="73730" y1="93066" x2="70313" y2="94336"/>
                        <a14:backgroundMark x1="73535" y1="92773" x2="71680" y2="94336"/>
                        <a14:backgroundMark x1="84766" y1="91504" x2="82813" y2="91504"/>
                        <a14:backgroundMark x1="84375" y1="91406" x2="83008" y2="91895"/>
                        <a14:backgroundMark x1="72754" y1="93164" x2="69531" y2="94141"/>
                        <a14:backgroundMark x1="46875" y1="40332" x2="46875" y2="40332"/>
                        <a14:backgroundMark x1="43359" y1="93359" x2="41113" y2="9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6955" y="1112145"/>
            <a:ext cx="2876599" cy="2876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8B187E-8D81-4AD2-AEEA-0FDB6EE0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5603" y="2072796"/>
            <a:ext cx="4328004" cy="432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16369-DD85-4581-A829-14867B8CD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2068" y="1255363"/>
            <a:ext cx="6947594" cy="6947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F2A6E-A8D3-E4FD-9BD2-BEA3B2CB89B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74623-4173-0766-6D42-8B89E88B7B1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2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95135"/>
            <a:ext cx="505244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تمساح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15142-2667-4DAF-AC36-255FFF47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2412" y="795135"/>
            <a:ext cx="1738939" cy="173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E82D2-1A9A-4498-AC03-F72FCB50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226" y="1948643"/>
            <a:ext cx="3507700" cy="350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5A869-D7E4-40FF-AAC4-A6845CC38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" y="1429155"/>
            <a:ext cx="6343245" cy="6343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733B7-06FE-A8AC-FA3D-D070A3676A4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DE7FB-2C48-0FB1-BA9C-EB2F9AE1A97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9390" y="793644"/>
            <a:ext cx="44790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نمر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BBA4-C643-41EF-8A21-FC2F48E9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64092" y="2337711"/>
            <a:ext cx="3493464" cy="349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AAC6-4DD2-40D7-AE2F-F2671AC4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310" y="1456495"/>
            <a:ext cx="6315905" cy="6315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EACCF-CF17-4838-B885-C0CC1849F76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5B673-6171-57FC-73D5-0F7D10F64E1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2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504" y="795135"/>
            <a:ext cx="345115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ثعلب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6C7A3-149B-4343-8398-ECC65EF5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0" y="2104572"/>
            <a:ext cx="4209143" cy="4209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51D02B-0F61-459B-89A6-A6A2763A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32" y="998335"/>
            <a:ext cx="7534737" cy="7534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663D5-D105-730C-5CC9-AD00476D6B9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C7773-E3F4-B4A4-495F-840EF75A299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4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زرافة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7F16-2AC2-4329-BD6E-7F4DEAAA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00" y="2233534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94550-61E4-4BA2-AED7-6D3BA0AF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4066"/>
            <a:ext cx="6385262" cy="6385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963F1-CB12-BE7C-E065-2092FB0133D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12A63-D07B-F0A6-5943-6DBB782A5E6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قرد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F03A8-909F-4AE7-807B-9B20998F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4" y="1947214"/>
            <a:ext cx="4845472" cy="484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FF8D5-82B9-44FC-ABB3-94A875979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92" y="1218351"/>
            <a:ext cx="7083820" cy="7083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51043-012A-3CCB-9C1D-39E8FCA3B53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F0C35-4D2E-77FF-C931-017871FF9AC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3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كوالا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62571-11C9-4DCC-938E-F1359FDDC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71" y="1321656"/>
            <a:ext cx="6175751" cy="617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EEB0D-C543-44DA-8957-5C887624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899" y="274993"/>
            <a:ext cx="8731035" cy="873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BEA0-3944-17D0-8C6B-8EA3A4423AA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18625-2047-DE1E-A343-2D5428DB637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غوريلا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26F81-49C2-477A-954C-60FD36E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2" y="1985835"/>
            <a:ext cx="4991430" cy="499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7E3E4-873C-4CA3-8D65-55616680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17" y="974763"/>
            <a:ext cx="7450366" cy="7450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FF7372-EF66-F09A-DF7C-967798FAA84C}"/>
              </a:ext>
            </a:extLst>
          </p:cNvPr>
          <p:cNvSpPr txBox="1"/>
          <p:nvPr/>
        </p:nvSpPr>
        <p:spPr>
          <a:xfrm>
            <a:off x="-117218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DE3C5-3C23-90D0-3E84-5B49A5B68D5D}"/>
              </a:ext>
            </a:extLst>
          </p:cNvPr>
          <p:cNvSpPr txBox="1"/>
          <p:nvPr/>
        </p:nvSpPr>
        <p:spPr>
          <a:xfrm>
            <a:off x="59840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8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ذئب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2CB54-0253-4F24-8A83-29F18847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2" y="1429155"/>
            <a:ext cx="6280487" cy="628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CC1-574D-4986-9F98-1647F8EA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5" y="2306845"/>
            <a:ext cx="3606041" cy="3606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436BD-1E83-A421-10D2-AD0D7A15455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BFAD9-4809-D64B-A612-E1AF53B1340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16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41233" y="795135"/>
            <a:ext cx="40954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باندا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3E771-A3D5-4E7F-B503-289474BD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83" y="2249017"/>
            <a:ext cx="4488328" cy="448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FBDA-0A67-4DF9-8582-795040D8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374148"/>
            <a:ext cx="6523122" cy="652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B8B19-21B3-A5A5-C2B1-3922E5A387D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13315-1A0D-D70C-D11E-8C2EB9E97EE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456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65</Words>
  <Application>Microsoft Office PowerPoint</Application>
  <PresentationFormat>Custom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119</cp:revision>
  <dcterms:created xsi:type="dcterms:W3CDTF">2025-02-12T09:43:58Z</dcterms:created>
  <dcterms:modified xsi:type="dcterms:W3CDTF">2025-05-10T18:43:19Z</dcterms:modified>
</cp:coreProperties>
</file>